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60" r:id="rId3"/>
    <p:sldId id="264" r:id="rId4"/>
    <p:sldId id="265" r:id="rId5"/>
    <p:sldId id="273" r:id="rId6"/>
    <p:sldId id="274" r:id="rId7"/>
    <p:sldId id="268" r:id="rId8"/>
    <p:sldId id="269" r:id="rId9"/>
    <p:sldId id="270" r:id="rId10"/>
    <p:sldId id="271" r:id="rId11"/>
    <p:sldId id="272" r:id="rId12"/>
    <p:sldId id="276" r:id="rId13"/>
    <p:sldId id="277" r:id="rId14"/>
    <p:sldId id="275" r:id="rId15"/>
    <p:sldId id="278" r:id="rId16"/>
    <p:sldId id="280" r:id="rId17"/>
    <p:sldId id="263" r:id="rId18"/>
    <p:sldId id="27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8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9689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2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421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01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5671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23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79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319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58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98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87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EA24E5B-3462-4627-BD97-E0C23E9A1CED}" type="datetimeFigureOut">
              <a:rPr lang="en-US" smtClean="0"/>
              <a:t>7/29/2016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03C993E-99E6-4979-A8ED-B992B657FC8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341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www.blank.com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PROPOSAL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r="-1" b="29307"/>
          <a:stretch/>
        </p:blipFill>
        <p:spPr>
          <a:xfrm>
            <a:off x="1" y="1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704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ADVERTISEMENTS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08038" y="2196289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Will be displayed on the Homepage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Will be displayed always on the right side bar</a:t>
            </a:r>
          </a:p>
        </p:txBody>
      </p:sp>
    </p:spTree>
    <p:extLst>
      <p:ext uri="{BB962C8B-B14F-4D97-AF65-F5344CB8AC3E}">
        <p14:creationId xmlns:p14="http://schemas.microsoft.com/office/powerpoint/2010/main" val="3740143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114843" y="2132008"/>
            <a:ext cx="2621208" cy="1590846"/>
            <a:chOff x="4657706" y="1716041"/>
            <a:chExt cx="2621208" cy="159084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3311" y="1716041"/>
              <a:ext cx="1153885" cy="115388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4657706" y="2937555"/>
              <a:ext cx="262120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System Administrator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115533" y="4229935"/>
            <a:ext cx="3657600" cy="1523217"/>
            <a:chOff x="1494280" y="2180772"/>
            <a:chExt cx="3657600" cy="152321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9195" y="2180772"/>
              <a:ext cx="1153885" cy="115388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494280" y="3334657"/>
              <a:ext cx="36576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System Article Reviewers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889828" y="2385784"/>
            <a:ext cx="7359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Responsible for managing website users from registration, promote or 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demote and lastly delete user(s).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89828" y="4369915"/>
            <a:ext cx="80874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Responsible for reviewing submitted articles by the contributors. He / She can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promote articles to be featured, approve for publishing, pending for revision,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and disapprove.  </a:t>
            </a:r>
          </a:p>
        </p:txBody>
      </p:sp>
    </p:spTree>
    <p:extLst>
      <p:ext uri="{BB962C8B-B14F-4D97-AF65-F5344CB8AC3E}">
        <p14:creationId xmlns:p14="http://schemas.microsoft.com/office/powerpoint/2010/main" val="232506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759857" y="2084832"/>
            <a:ext cx="3657600" cy="1591387"/>
            <a:chOff x="5884337" y="2360612"/>
            <a:chExt cx="3657600" cy="159138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3477" y="2360612"/>
              <a:ext cx="1153885" cy="1153885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884337" y="3582667"/>
              <a:ext cx="36576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Contributors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10490" y="4182759"/>
            <a:ext cx="3810689" cy="1606900"/>
            <a:chOff x="5963477" y="2360612"/>
            <a:chExt cx="3810689" cy="160690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3477" y="2360612"/>
              <a:ext cx="1153885" cy="1153885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6116566" y="3598180"/>
              <a:ext cx="36576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Microsoft Sans Serif" panose="020B0604020202020204" pitchFamily="34" charset="0"/>
                  <a:ea typeface="Microsoft Sans Serif" panose="020B0604020202020204" pitchFamily="34" charset="0"/>
                  <a:cs typeface="Microsoft Sans Serif" panose="020B0604020202020204" pitchFamily="34" charset="0"/>
                </a:rPr>
                <a:t>Viewers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807751" y="2307368"/>
            <a:ext cx="4246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Responsible for submitting new articles.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807751" y="4430487"/>
            <a:ext cx="2499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Subject of the website.</a:t>
            </a:r>
          </a:p>
        </p:txBody>
      </p:sp>
    </p:spTree>
    <p:extLst>
      <p:ext uri="{BB962C8B-B14F-4D97-AF65-F5344CB8AC3E}">
        <p14:creationId xmlns:p14="http://schemas.microsoft.com/office/powerpoint/2010/main" val="40436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  <p:sp>
        <p:nvSpPr>
          <p:cNvPr id="3" name="Scroll: Vertical 2"/>
          <p:cNvSpPr/>
          <p:nvPr/>
        </p:nvSpPr>
        <p:spPr>
          <a:xfrm>
            <a:off x="539281" y="3115346"/>
            <a:ext cx="1248228" cy="1529225"/>
          </a:xfrm>
          <a:prstGeom prst="verticalScroll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New Article </a:t>
            </a:r>
          </a:p>
        </p:txBody>
      </p:sp>
      <p:sp>
        <p:nvSpPr>
          <p:cNvPr id="24" name="Scroll: Vertical 23"/>
          <p:cNvSpPr/>
          <p:nvPr/>
        </p:nvSpPr>
        <p:spPr>
          <a:xfrm>
            <a:off x="3506074" y="3115346"/>
            <a:ext cx="1248228" cy="1529225"/>
          </a:xfrm>
          <a:prstGeom prst="verticalScroll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Reviewed</a:t>
            </a:r>
          </a:p>
        </p:txBody>
      </p:sp>
      <p:sp>
        <p:nvSpPr>
          <p:cNvPr id="4" name="Arrow: Left 3"/>
          <p:cNvSpPr/>
          <p:nvPr/>
        </p:nvSpPr>
        <p:spPr>
          <a:xfrm>
            <a:off x="1768659" y="4173601"/>
            <a:ext cx="1729015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 24"/>
          <p:cNvSpPr/>
          <p:nvPr/>
        </p:nvSpPr>
        <p:spPr>
          <a:xfrm flipH="1">
            <a:off x="1795909" y="3243988"/>
            <a:ext cx="1729015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00175" y="2933571"/>
            <a:ext cx="17972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Submit (revisions done)</a:t>
            </a:r>
          </a:p>
        </p:txBody>
      </p:sp>
      <p:sp>
        <p:nvSpPr>
          <p:cNvPr id="26" name="Scroll: Vertical 25"/>
          <p:cNvSpPr/>
          <p:nvPr/>
        </p:nvSpPr>
        <p:spPr>
          <a:xfrm>
            <a:off x="6020237" y="1714763"/>
            <a:ext cx="1248228" cy="1529225"/>
          </a:xfrm>
          <a:prstGeom prst="verticalScroll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Published</a:t>
            </a:r>
          </a:p>
        </p:txBody>
      </p:sp>
      <p:sp>
        <p:nvSpPr>
          <p:cNvPr id="27" name="Scroll: Vertical 26"/>
          <p:cNvSpPr/>
          <p:nvPr/>
        </p:nvSpPr>
        <p:spPr>
          <a:xfrm>
            <a:off x="5958988" y="4524557"/>
            <a:ext cx="1423778" cy="1529225"/>
          </a:xfrm>
          <a:prstGeom prst="verticalScroll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Featured Suggestion</a:t>
            </a:r>
          </a:p>
        </p:txBody>
      </p:sp>
      <p:sp>
        <p:nvSpPr>
          <p:cNvPr id="28" name="Scroll: Vertical 27"/>
          <p:cNvSpPr/>
          <p:nvPr/>
        </p:nvSpPr>
        <p:spPr>
          <a:xfrm>
            <a:off x="9045088" y="4580796"/>
            <a:ext cx="1423778" cy="1529225"/>
          </a:xfrm>
          <a:prstGeom prst="verticalScroll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Featured</a:t>
            </a:r>
          </a:p>
          <a:p>
            <a:pPr algn="ctr"/>
            <a:r>
              <a:rPr lang="en-US" sz="1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Articles</a:t>
            </a:r>
          </a:p>
        </p:txBody>
      </p:sp>
      <p:sp>
        <p:nvSpPr>
          <p:cNvPr id="29" name="Arrow: Left 28"/>
          <p:cNvSpPr/>
          <p:nvPr/>
        </p:nvSpPr>
        <p:spPr>
          <a:xfrm flipH="1">
            <a:off x="4244488" y="2424611"/>
            <a:ext cx="1729015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Left 29"/>
          <p:cNvSpPr/>
          <p:nvPr/>
        </p:nvSpPr>
        <p:spPr>
          <a:xfrm flipH="1">
            <a:off x="4229973" y="5039814"/>
            <a:ext cx="1729015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Left 30"/>
          <p:cNvSpPr/>
          <p:nvPr/>
        </p:nvSpPr>
        <p:spPr>
          <a:xfrm rot="16200000" flipH="1">
            <a:off x="6115652" y="3690764"/>
            <a:ext cx="1039987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Left 31"/>
          <p:cNvSpPr/>
          <p:nvPr/>
        </p:nvSpPr>
        <p:spPr>
          <a:xfrm flipH="1">
            <a:off x="7382766" y="5113691"/>
            <a:ext cx="1729015" cy="3509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912659" y="4667099"/>
            <a:ext cx="1720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Pending for revision(s)</a:t>
            </a:r>
          </a:p>
        </p:txBody>
      </p:sp>
    </p:spTree>
    <p:extLst>
      <p:ext uri="{BB962C8B-B14F-4D97-AF65-F5344CB8AC3E}">
        <p14:creationId xmlns:p14="http://schemas.microsoft.com/office/powerpoint/2010/main" val="718380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08038" y="2196289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Manage Account Information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Manage Users </a:t>
            </a:r>
          </a:p>
          <a:p>
            <a:pPr marL="1728216" lvl="8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Registration</a:t>
            </a:r>
          </a:p>
          <a:p>
            <a:pPr marL="1728216" lvl="8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Manage Users</a:t>
            </a:r>
          </a:p>
          <a:p>
            <a:pPr marL="2060575" lvl="8" indent="-398463">
              <a:buFont typeface="+mj-lt"/>
              <a:buAutoNum type="alphaL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</a:t>
            </a:r>
          </a:p>
          <a:p>
            <a:pPr marL="2060575" lvl="8" indent="-398463">
              <a:buFont typeface="+mj-lt"/>
              <a:buAutoNum type="alphaL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Edit (promote or demote)</a:t>
            </a:r>
          </a:p>
          <a:p>
            <a:pPr marL="2060575" lvl="8" indent="-398463">
              <a:buFont typeface="+mj-lt"/>
              <a:buAutoNum type="alphaL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Delete	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Update Personal Information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Login / Logout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621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3035" y="2084832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Task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Create Article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Processed Articles (For reviewers only)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articles for review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published articles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suggested featured articles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featured articles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My Articles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Update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Delete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pending articles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approved articles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22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View featured articles</a:t>
            </a:r>
          </a:p>
        </p:txBody>
      </p:sp>
    </p:spTree>
    <p:extLst>
      <p:ext uri="{BB962C8B-B14F-4D97-AF65-F5344CB8AC3E}">
        <p14:creationId xmlns:p14="http://schemas.microsoft.com/office/powerpoint/2010/main" val="2411274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SYSTEM’S ENVIRONMENT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2342118"/>
            <a:ext cx="8417243" cy="294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56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TIMING PLAN</a:t>
            </a:r>
          </a:p>
        </p:txBody>
      </p:sp>
      <p:sp>
        <p:nvSpPr>
          <p:cNvPr id="4" name="Rectangle 3"/>
          <p:cNvSpPr/>
          <p:nvPr/>
        </p:nvSpPr>
        <p:spPr>
          <a:xfrm>
            <a:off x="1193800" y="2603500"/>
            <a:ext cx="2971800" cy="4191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Phase 1: Initial Delivery</a:t>
            </a:r>
          </a:p>
        </p:txBody>
      </p:sp>
      <p:sp>
        <p:nvSpPr>
          <p:cNvPr id="9" name="Rectangle 8"/>
          <p:cNvSpPr/>
          <p:nvPr/>
        </p:nvSpPr>
        <p:spPr>
          <a:xfrm>
            <a:off x="4495800" y="2603500"/>
            <a:ext cx="2971800" cy="4191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Phase 2</a:t>
            </a:r>
          </a:p>
        </p:txBody>
      </p:sp>
      <p:sp>
        <p:nvSpPr>
          <p:cNvPr id="10" name="Rectangle 9"/>
          <p:cNvSpPr/>
          <p:nvPr/>
        </p:nvSpPr>
        <p:spPr>
          <a:xfrm>
            <a:off x="7797800" y="2603500"/>
            <a:ext cx="2971800" cy="4191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Phase 3: Milestone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03214" y="2234168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August 2016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65514" y="2252702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October 2016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26214" y="2271236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December 2016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97800" y="3159236"/>
            <a:ext cx="3230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Acceptance Test(UAT)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Project Delivery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95800" y="3188732"/>
            <a:ext cx="28135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Enable social website link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Advertisements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Site Map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Events Calendar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93800" y="3163038"/>
            <a:ext cx="21948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* Purely Informative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Home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Blogs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Comm. Stories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Events(NF)</a:t>
            </a:r>
          </a:p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2490791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44814" y="3351768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17837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Things to Discuss.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the Website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Contents and Functionalities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System’s Environment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Timing Plan</a:t>
            </a:r>
          </a:p>
        </p:txBody>
      </p:sp>
    </p:spTree>
    <p:extLst>
      <p:ext uri="{BB962C8B-B14F-4D97-AF65-F5344CB8AC3E}">
        <p14:creationId xmlns:p14="http://schemas.microsoft.com/office/powerpoint/2010/main" val="2922670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MAJOR FUNCTIONALITIES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24128" y="2317028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BLOGS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COMMUNITY STORIES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EVENTS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US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ENGINE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ADVERTISEMENTS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USER’S DASHBOARD</a:t>
            </a:r>
          </a:p>
        </p:txBody>
      </p:sp>
    </p:spTree>
    <p:extLst>
      <p:ext uri="{BB962C8B-B14F-4D97-AF65-F5344CB8AC3E}">
        <p14:creationId xmlns:p14="http://schemas.microsoft.com/office/powerpoint/2010/main" val="2646792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HOME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72486" y="1932432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Header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Sliders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Latest Post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Who we are?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Get in Touch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 Banner for advertisements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Footer</a:t>
            </a:r>
          </a:p>
        </p:txBody>
      </p:sp>
      <p:pic>
        <p:nvPicPr>
          <p:cNvPr id="9" name="0F4B8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01247" y="939238"/>
            <a:ext cx="6931196" cy="341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7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BLOGS</a:t>
            </a:r>
          </a:p>
        </p:txBody>
      </p:sp>
      <p:pic>
        <p:nvPicPr>
          <p:cNvPr id="3" name="4C866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4164" y="1643002"/>
            <a:ext cx="5303435" cy="380246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67882" y="1807714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Category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Media Watch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Say It Right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Content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Header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Breadcrumps</a:t>
            </a:r>
            <a:endParaRPr lang="en-US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Content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the Author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Related Post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Comment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275559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COMM. STORIES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60143" y="3615618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Header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Breadcrumps</a:t>
            </a:r>
            <a:endParaRPr lang="en-US" sz="1400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the Author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Related Post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Comment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Footer</a:t>
            </a:r>
          </a:p>
        </p:txBody>
      </p:sp>
      <p:pic>
        <p:nvPicPr>
          <p:cNvPr id="3" name="4C866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5064" y="2218758"/>
            <a:ext cx="5303435" cy="380246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78362" y="1832538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Category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Features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Literary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1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Bulawanong</a:t>
            </a:r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Tunob</a:t>
            </a:r>
            <a:endParaRPr lang="en-US" sz="1400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21139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EVENTS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08038" y="2196289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CALENDAR OF ACTIVITIES OF DCLL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Create an event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Edit an event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Delete an event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* Event calendar automatically send an email to its organizer and subject participants. Only if both have registered email address.</a:t>
            </a:r>
          </a:p>
        </p:txBody>
      </p:sp>
    </p:spTree>
    <p:extLst>
      <p:ext uri="{BB962C8B-B14F-4D97-AF65-F5344CB8AC3E}">
        <p14:creationId xmlns:p14="http://schemas.microsoft.com/office/powerpoint/2010/main" val="213503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US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08038" y="2196289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DCLL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DCLL Vision and Mission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Contact Information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ABOUT DCLL COURSES AND STUDENTS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Corporate Communication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Media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Linguistics</a:t>
            </a:r>
          </a:p>
          <a:p>
            <a:pPr marL="813816" lvl="2" indent="-457200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Literature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ABOUT THE SITE</a:t>
            </a:r>
          </a:p>
        </p:txBody>
      </p:sp>
    </p:spTree>
    <p:extLst>
      <p:ext uri="{BB962C8B-B14F-4D97-AF65-F5344CB8AC3E}">
        <p14:creationId xmlns:p14="http://schemas.microsoft.com/office/powerpoint/2010/main" val="2042726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ENGINE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08038" y="2196289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Option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By author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By title of the article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Specifications: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option will search all approved or reviewed articles.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Search results will be shown by its category (Blogs, Community Stories, Events).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It will be redirect to its category.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85000"/>
                  <a:lumOff val="15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5441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1151</TotalTime>
  <Words>408</Words>
  <Application>Microsoft Office PowerPoint</Application>
  <PresentationFormat>Widescreen</PresentationFormat>
  <Paragraphs>148</Paragraphs>
  <Slides>18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Microsoft Sans Serif</vt:lpstr>
      <vt:lpstr>Tw Cen MT</vt:lpstr>
      <vt:lpstr>Tw Cen MT Condensed</vt:lpstr>
      <vt:lpstr>Wingdings</vt:lpstr>
      <vt:lpstr>Wingdings 3</vt:lpstr>
      <vt:lpstr>Integral</vt:lpstr>
      <vt:lpstr>www.blank.com</vt:lpstr>
      <vt:lpstr>Things to Discuss.</vt:lpstr>
      <vt:lpstr>MAJOR FUNCTIONALITIES</vt:lpstr>
      <vt:lpstr>HOME</vt:lpstr>
      <vt:lpstr>BLOGS</vt:lpstr>
      <vt:lpstr>COMM. STORIES</vt:lpstr>
      <vt:lpstr>EVENTS</vt:lpstr>
      <vt:lpstr>ABOUT US</vt:lpstr>
      <vt:lpstr>SEARCH ENGINE</vt:lpstr>
      <vt:lpstr>ADVERTISEMENTS</vt:lpstr>
      <vt:lpstr>USER’S DASHBOARD</vt:lpstr>
      <vt:lpstr>USER’S DASHBOARD</vt:lpstr>
      <vt:lpstr>USER’S DASHBOARD</vt:lpstr>
      <vt:lpstr>USER’S DASHBOARD</vt:lpstr>
      <vt:lpstr>USER’S DASHBOARD</vt:lpstr>
      <vt:lpstr>SYSTEM’S ENVIRONMENT</vt:lpstr>
      <vt:lpstr>TIMING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kennCK1994</dc:creator>
  <cp:lastModifiedBy>kennCK1994</cp:lastModifiedBy>
  <cp:revision>316</cp:revision>
  <dcterms:created xsi:type="dcterms:W3CDTF">2016-07-25T00:45:59Z</dcterms:created>
  <dcterms:modified xsi:type="dcterms:W3CDTF">2016-07-29T04:15:36Z</dcterms:modified>
</cp:coreProperties>
</file>

<file path=docProps/thumbnail.jpeg>
</file>